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9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8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66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7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0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99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41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72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3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6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1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0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67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6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1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5C14B64-7012-43B6-B11F-E6ED02E8F58C}" type="datetimeFigureOut">
              <a:rPr lang="en-US" smtClean="0"/>
              <a:t>08-May-21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E97FD41-E268-4A81-8A83-0DF977C1A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911926"/>
            <a:ext cx="8825658" cy="2034181"/>
          </a:xfrm>
        </p:spPr>
        <p:txBody>
          <a:bodyPr/>
          <a:lstStyle/>
          <a:p>
            <a:r>
              <a:rPr lang="en-US" dirty="0" smtClean="0"/>
              <a:t>Audio-Visual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946107"/>
            <a:ext cx="8825658" cy="2184529"/>
          </a:xfrm>
        </p:spPr>
        <p:txBody>
          <a:bodyPr/>
          <a:lstStyle/>
          <a:p>
            <a:r>
              <a:rPr lang="en-US" cap="none" dirty="0" smtClean="0"/>
              <a:t>Student Name</a:t>
            </a:r>
          </a:p>
          <a:p>
            <a:r>
              <a:rPr lang="en-US" cap="none" dirty="0" smtClean="0"/>
              <a:t>Institution Name</a:t>
            </a:r>
          </a:p>
          <a:p>
            <a:r>
              <a:rPr lang="en-US" cap="none" dirty="0" smtClean="0"/>
              <a:t>Course Number</a:t>
            </a:r>
          </a:p>
          <a:p>
            <a:r>
              <a:rPr lang="en-US" cap="none" dirty="0" smtClean="0"/>
              <a:t>Due Date</a:t>
            </a:r>
          </a:p>
          <a:p>
            <a:r>
              <a:rPr lang="en-US" cap="none" dirty="0" smtClean="0"/>
              <a:t>Faculty Name</a:t>
            </a:r>
          </a:p>
        </p:txBody>
      </p:sp>
    </p:spTree>
    <p:extLst>
      <p:ext uri="{BB962C8B-B14F-4D97-AF65-F5344CB8AC3E}">
        <p14:creationId xmlns:p14="http://schemas.microsoft.com/office/powerpoint/2010/main" val="187780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 of the speaker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2223655"/>
            <a:ext cx="7512338" cy="417714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speech was presented by Albert-Laszlo </a:t>
            </a:r>
            <a:r>
              <a:rPr lang="en-US" sz="2400" dirty="0" err="1" smtClean="0"/>
              <a:t>Babarasi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Albert is a renowned physicist famous for his research on scale free networks as well as network theory</a:t>
            </a:r>
            <a:r>
              <a:rPr lang="en-US" sz="2600" dirty="0" smtClean="0"/>
              <a:t>. </a:t>
            </a:r>
            <a:endParaRPr lang="en-US" sz="2600" dirty="0"/>
          </a:p>
          <a:p>
            <a:r>
              <a:rPr lang="en-US" sz="2600" dirty="0"/>
              <a:t>H</a:t>
            </a:r>
            <a:r>
              <a:rPr lang="en-US" sz="2600" dirty="0" smtClean="0"/>
              <a:t>e is as well a major actor in the development of network science and the independent research on the concept of scale free network. </a:t>
            </a:r>
          </a:p>
        </p:txBody>
      </p:sp>
      <p:pic>
        <p:nvPicPr>
          <p:cNvPr id="1026" name="Picture 2" descr="https://media3.picsearch.com/is?tSDkqWEUGwSrGzwepC7P7JIk2ydObI4zFafODbmtWbk&amp;height=3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702" y="2493818"/>
            <a:ext cx="2686050" cy="324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65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 of the Speech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91772"/>
            <a:ext cx="10301168" cy="3880427"/>
          </a:xfrm>
        </p:spPr>
        <p:txBody>
          <a:bodyPr>
            <a:normAutofit/>
          </a:bodyPr>
          <a:lstStyle/>
          <a:p>
            <a:r>
              <a:rPr lang="en-US" sz="2400" dirty="0"/>
              <a:t>He identifies the hidden techniques which are used to enhance success.</a:t>
            </a:r>
          </a:p>
          <a:p>
            <a:r>
              <a:rPr lang="en-US" sz="2400" dirty="0" smtClean="0"/>
              <a:t>In order to identify the individual success, we need to differentiate success from performance. </a:t>
            </a:r>
          </a:p>
          <a:p>
            <a:r>
              <a:rPr lang="en-US" sz="2400" dirty="0" smtClean="0"/>
              <a:t>Performance refers to personal input while success required group interaction. </a:t>
            </a:r>
          </a:p>
          <a:p>
            <a:r>
              <a:rPr lang="en-US" sz="2400" dirty="0" smtClean="0"/>
              <a:t>Success is random and can come at any age but the changes take place in productivity and creativity level.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633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Organization of the Speech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651591" cy="34163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speech was well organized</a:t>
            </a:r>
          </a:p>
          <a:p>
            <a:r>
              <a:rPr lang="en-US" sz="2400" dirty="0" smtClean="0"/>
              <a:t>In the introduction the speaker began with explaining the connection between age and success and how they relate. </a:t>
            </a:r>
            <a:endParaRPr lang="en-US" sz="2400" dirty="0"/>
          </a:p>
          <a:p>
            <a:r>
              <a:rPr lang="en-US" sz="2400" dirty="0" smtClean="0"/>
              <a:t>Then the speaker began the body of the speech supporting each with examples</a:t>
            </a:r>
          </a:p>
          <a:p>
            <a:r>
              <a:rPr lang="en-US" sz="2400" dirty="0" smtClean="0"/>
              <a:t>The speaker concluded the speech by providing a summary of his speech. He as well acknowledged his audience.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6203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506119" cy="706964"/>
          </a:xfrm>
        </p:spPr>
        <p:txBody>
          <a:bodyPr/>
          <a:lstStyle/>
          <a:p>
            <a:r>
              <a:rPr lang="en-US" b="1" dirty="0" smtClean="0"/>
              <a:t>Presentation Skills and Presentation Aids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1673" y="2286000"/>
            <a:ext cx="7252854" cy="4571999"/>
          </a:xfrm>
        </p:spPr>
        <p:txBody>
          <a:bodyPr>
            <a:noAutofit/>
          </a:bodyPr>
          <a:lstStyle/>
          <a:p>
            <a:r>
              <a:rPr lang="en-US" sz="2400" dirty="0" smtClean="0"/>
              <a:t>Albert-Laszlo has good and effective presentation skills</a:t>
            </a:r>
          </a:p>
          <a:p>
            <a:r>
              <a:rPr lang="en-US" sz="2400" dirty="0" smtClean="0"/>
              <a:t>The speaker had planned for the speech well.</a:t>
            </a:r>
          </a:p>
          <a:p>
            <a:r>
              <a:rPr lang="en-US" sz="2400" dirty="0" smtClean="0"/>
              <a:t>The outline was well supported by his argument using examples, pictures and videos.</a:t>
            </a:r>
          </a:p>
          <a:p>
            <a:r>
              <a:rPr lang="en-US" sz="2400" dirty="0" smtClean="0"/>
              <a:t>The speaker delivered the speech well through the use of non verbal cues such as gesture, tone variation, eye contact and facial expressions.</a:t>
            </a:r>
          </a:p>
        </p:txBody>
      </p:sp>
      <p:pic>
        <p:nvPicPr>
          <p:cNvPr id="2050" name="Picture 2" descr="https://media4.picsearch.com/is?s6lSerPDEHjjznf0yawLOqafY4IkVUf6QZV5jkSRb28&amp;height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45" y="2286000"/>
            <a:ext cx="2692809" cy="390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32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speaker was effective in bring out the association between age and success</a:t>
            </a:r>
          </a:p>
          <a:p>
            <a:r>
              <a:rPr lang="en-US" sz="2400" dirty="0" smtClean="0"/>
              <a:t>This was due to his effective presentation skills and presentation aids used.</a:t>
            </a:r>
          </a:p>
          <a:p>
            <a:r>
              <a:rPr lang="en-US" sz="2400" dirty="0" smtClean="0"/>
              <a:t>The speech was as well organized in a way that was easy to understand and follow.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4461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79</TotalTime>
  <Words>298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Audio-Visual Presentation</vt:lpstr>
      <vt:lpstr>Background of the speaker</vt:lpstr>
      <vt:lpstr>Summary of the Speech</vt:lpstr>
      <vt:lpstr>Organization of the Speech</vt:lpstr>
      <vt:lpstr>Presentation Skills and Presentation Aids</vt:lpstr>
      <vt:lpstr>Conclusions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Audio-Visual Presentation</dc:title>
  <dc:creator>WANJIKU</dc:creator>
  <cp:lastModifiedBy>WANJIKU</cp:lastModifiedBy>
  <cp:revision>33</cp:revision>
  <dcterms:created xsi:type="dcterms:W3CDTF">2021-05-08T10:20:37Z</dcterms:created>
  <dcterms:modified xsi:type="dcterms:W3CDTF">2021-05-08T11:40:22Z</dcterms:modified>
</cp:coreProperties>
</file>